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4754" autoAdjust="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370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B7AE-84F0-4533-B221-8E7546C1C140}" type="datetimeFigureOut">
              <a:rPr lang="en-IN" smtClean="0"/>
              <a:t>26-04-2023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5C20-ABEF-4623-84E4-FC979BDB0D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7198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B7AE-84F0-4533-B221-8E7546C1C140}" type="datetimeFigureOut">
              <a:rPr lang="en-IN" smtClean="0"/>
              <a:t>26-04-2023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5C20-ABEF-4623-84E4-FC979BDB0D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552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B7AE-84F0-4533-B221-8E7546C1C140}" type="datetimeFigureOut">
              <a:rPr lang="en-IN" smtClean="0"/>
              <a:t>26-04-2023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5C20-ABEF-4623-84E4-FC979BDB0DBB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43075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B7AE-84F0-4533-B221-8E7546C1C140}" type="datetimeFigureOut">
              <a:rPr lang="en-IN" smtClean="0"/>
              <a:t>26-04-2023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5C20-ABEF-4623-84E4-FC979BDB0D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29085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B7AE-84F0-4533-B221-8E7546C1C140}" type="datetimeFigureOut">
              <a:rPr lang="en-IN" smtClean="0"/>
              <a:t>26-04-2023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5C20-ABEF-4623-84E4-FC979BDB0DBB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04379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B7AE-84F0-4533-B221-8E7546C1C140}" type="datetimeFigureOut">
              <a:rPr lang="en-IN" smtClean="0"/>
              <a:t>26-04-2023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5C20-ABEF-4623-84E4-FC979BDB0D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82141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B7AE-84F0-4533-B221-8E7546C1C140}" type="datetimeFigureOut">
              <a:rPr lang="en-IN" smtClean="0"/>
              <a:t>26-04-2023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5C20-ABEF-4623-84E4-FC979BDB0D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8721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B7AE-84F0-4533-B221-8E7546C1C140}" type="datetimeFigureOut">
              <a:rPr lang="en-IN" smtClean="0"/>
              <a:t>26-04-2023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5C20-ABEF-4623-84E4-FC979BDB0D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436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B7AE-84F0-4533-B221-8E7546C1C140}" type="datetimeFigureOut">
              <a:rPr lang="en-IN" smtClean="0"/>
              <a:t>26-04-2023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5C20-ABEF-4623-84E4-FC979BDB0D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4202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B7AE-84F0-4533-B221-8E7546C1C140}" type="datetimeFigureOut">
              <a:rPr lang="en-IN" smtClean="0"/>
              <a:t>26-04-2023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5C20-ABEF-4623-84E4-FC979BDB0D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203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B7AE-84F0-4533-B221-8E7546C1C140}" type="datetimeFigureOut">
              <a:rPr lang="en-IN" smtClean="0"/>
              <a:t>26-04-2023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5C20-ABEF-4623-84E4-FC979BDB0D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6183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B7AE-84F0-4533-B221-8E7546C1C140}" type="datetimeFigureOut">
              <a:rPr lang="en-IN" smtClean="0"/>
              <a:t>26-04-2023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5C20-ABEF-4623-84E4-FC979BDB0D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0739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B7AE-84F0-4533-B221-8E7546C1C140}" type="datetimeFigureOut">
              <a:rPr lang="en-IN" smtClean="0"/>
              <a:t>26-04-2023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5C20-ABEF-4623-84E4-FC979BDB0D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0326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B7AE-84F0-4533-B221-8E7546C1C140}" type="datetimeFigureOut">
              <a:rPr lang="en-IN" smtClean="0"/>
              <a:t>26-04-2023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5C20-ABEF-4623-84E4-FC979BDB0D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1601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B7AE-84F0-4533-B221-8E7546C1C140}" type="datetimeFigureOut">
              <a:rPr lang="en-IN" smtClean="0"/>
              <a:t>26-04-2023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5C20-ABEF-4623-84E4-FC979BDB0D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1585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AB7AE-84F0-4533-B221-8E7546C1C140}" type="datetimeFigureOut">
              <a:rPr lang="en-IN" smtClean="0"/>
              <a:t>26-04-2023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FB5C20-ABEF-4623-84E4-FC979BDB0D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3399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4AB7AE-84F0-4533-B221-8E7546C1C140}" type="datetimeFigureOut">
              <a:rPr lang="en-IN" smtClean="0"/>
              <a:t>26-04-2023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20FB5C20-ABEF-4623-84E4-FC979BDB0DB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3745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F5C75B-F1F4-C2A0-A34D-6D13514F3A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492" y="253140"/>
            <a:ext cx="5372100" cy="31908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9D8E2D-6EFC-0F40-3537-789C18F0F582}"/>
              </a:ext>
            </a:extLst>
          </p:cNvPr>
          <p:cNvSpPr txBox="1"/>
          <p:nvPr/>
        </p:nvSpPr>
        <p:spPr>
          <a:xfrm>
            <a:off x="867747" y="3946848"/>
            <a:ext cx="56823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Presented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Madhav Maheshwari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Isha Agrawal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Gaurav Kumar Tiwari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F0639E-D0A6-829B-CA08-35CE6DB51FE7}"/>
              </a:ext>
            </a:extLst>
          </p:cNvPr>
          <p:cNvSpPr txBox="1"/>
          <p:nvPr/>
        </p:nvSpPr>
        <p:spPr>
          <a:xfrm>
            <a:off x="8276253" y="3946848"/>
            <a:ext cx="40121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Presented To:</a:t>
            </a:r>
          </a:p>
          <a:p>
            <a:r>
              <a:rPr lang="en-IN" dirty="0"/>
              <a:t>Mr. Akash Kumar Choudhary</a:t>
            </a:r>
          </a:p>
          <a:p>
            <a:r>
              <a:rPr lang="en-IN" dirty="0"/>
              <a:t>(Technical Trainer)</a:t>
            </a:r>
          </a:p>
          <a:p>
            <a:r>
              <a:rPr lang="en-IN" dirty="0"/>
              <a:t>GLA University,</a:t>
            </a:r>
          </a:p>
          <a:p>
            <a:r>
              <a:rPr lang="en-IN" dirty="0"/>
              <a:t>Mathura</a:t>
            </a:r>
          </a:p>
        </p:txBody>
      </p:sp>
    </p:spTree>
    <p:extLst>
      <p:ext uri="{BB962C8B-B14F-4D97-AF65-F5344CB8AC3E}">
        <p14:creationId xmlns:p14="http://schemas.microsoft.com/office/powerpoint/2010/main" val="3396832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D4581B-BB81-213F-0F4F-7FE63756B86E}"/>
              </a:ext>
            </a:extLst>
          </p:cNvPr>
          <p:cNvSpPr/>
          <p:nvPr/>
        </p:nvSpPr>
        <p:spPr>
          <a:xfrm>
            <a:off x="567278" y="765311"/>
            <a:ext cx="264123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Home Page: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6BA086-5688-EFA3-1480-09964CBAA8C8}"/>
              </a:ext>
            </a:extLst>
          </p:cNvPr>
          <p:cNvSpPr txBox="1"/>
          <p:nvPr/>
        </p:nvSpPr>
        <p:spPr>
          <a:xfrm>
            <a:off x="410547" y="1222310"/>
            <a:ext cx="513183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200" dirty="0"/>
              <a:t>This is the main page of the application from where user can access the whole application</a:t>
            </a:r>
          </a:p>
          <a:p>
            <a:pPr algn="just"/>
            <a:endParaRPr lang="en-IN" sz="22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200" dirty="0"/>
              <a:t>User can reach to the different sections of the application from this page</a:t>
            </a:r>
          </a:p>
          <a:p>
            <a:pPr algn="just"/>
            <a:endParaRPr lang="en-IN" sz="22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200" dirty="0"/>
              <a:t>This page shows the different categories of the food present in the restaurant.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5B74AE-5C38-815A-ECA7-DE1EBB195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931" y="1609622"/>
            <a:ext cx="6239069" cy="363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136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DEA62E-4816-6450-E91E-8BC2E277CB4F}"/>
              </a:ext>
            </a:extLst>
          </p:cNvPr>
          <p:cNvSpPr/>
          <p:nvPr/>
        </p:nvSpPr>
        <p:spPr>
          <a:xfrm>
            <a:off x="392868" y="2043606"/>
            <a:ext cx="266290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My Orders</a:t>
            </a:r>
            <a:r>
              <a:rPr lang="en-US" sz="40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8796A1-D7D1-526B-408E-63BB3D567960}"/>
              </a:ext>
            </a:extLst>
          </p:cNvPr>
          <p:cNvSpPr txBox="1"/>
          <p:nvPr/>
        </p:nvSpPr>
        <p:spPr>
          <a:xfrm>
            <a:off x="363894" y="2219246"/>
            <a:ext cx="538376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IN" sz="2200" dirty="0"/>
          </a:p>
          <a:p>
            <a:pPr algn="just"/>
            <a:endParaRPr lang="en-IN" sz="22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200" dirty="0"/>
              <a:t> This Page is used to show the Food you Ordered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2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200" dirty="0"/>
              <a:t>With the following data like name, quantity, size and prices in Categorical format with respect to Date.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ACCAA7-4FA4-6DED-F516-25673C4A0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633" y="1115922"/>
            <a:ext cx="6360367" cy="365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833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195D39-23BF-9EEB-B8C9-BB2B004A0085}"/>
              </a:ext>
            </a:extLst>
          </p:cNvPr>
          <p:cNvSpPr/>
          <p:nvPr/>
        </p:nvSpPr>
        <p:spPr>
          <a:xfrm>
            <a:off x="494920" y="1471126"/>
            <a:ext cx="334578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My Cart</a:t>
            </a:r>
            <a:r>
              <a:rPr lang="en-US" sz="40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Page: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204088-CADF-9D61-D4F3-7769BBEA1BF9}"/>
              </a:ext>
            </a:extLst>
          </p:cNvPr>
          <p:cNvSpPr txBox="1"/>
          <p:nvPr/>
        </p:nvSpPr>
        <p:spPr>
          <a:xfrm>
            <a:off x="347484" y="2247553"/>
            <a:ext cx="539309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2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200" dirty="0"/>
              <a:t>This page of the application shows the Cart View 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2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2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200" dirty="0"/>
              <a:t>You can Check Out the dishes or remove the dishes.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2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3B7990-ACE1-4CAC-C459-290FAC655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005" y="1761358"/>
            <a:ext cx="6180995" cy="362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19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CD3633-C35C-BD15-148D-21E3303F556B}"/>
              </a:ext>
            </a:extLst>
          </p:cNvPr>
          <p:cNvSpPr/>
          <p:nvPr/>
        </p:nvSpPr>
        <p:spPr>
          <a:xfrm>
            <a:off x="677529" y="1371801"/>
            <a:ext cx="236475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Features:</a:t>
            </a:r>
            <a:endParaRPr lang="en-US" sz="4000" b="0" cap="none" spc="0" dirty="0">
              <a:ln w="0"/>
              <a:solidFill>
                <a:schemeClr val="accent5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A72909-53B1-5F8B-50BA-B253A5A6DAF5}"/>
              </a:ext>
            </a:extLst>
          </p:cNvPr>
          <p:cNvSpPr txBox="1"/>
          <p:nvPr/>
        </p:nvSpPr>
        <p:spPr>
          <a:xfrm>
            <a:off x="750215" y="2175670"/>
            <a:ext cx="51374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/>
              <a:t>Ordering and checkout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dirty="0"/>
              <a:t>Confidentiality of User’s Data</a:t>
            </a:r>
          </a:p>
          <a:p>
            <a:pPr algn="just"/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074999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A057FAE-EF91-24BB-D031-C2136C584ACA}"/>
              </a:ext>
            </a:extLst>
          </p:cNvPr>
          <p:cNvSpPr/>
          <p:nvPr/>
        </p:nvSpPr>
        <p:spPr>
          <a:xfrm>
            <a:off x="377484" y="840373"/>
            <a:ext cx="298350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Advantages: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B71533-F352-385F-FCD6-E41CE4C26FB6}"/>
              </a:ext>
            </a:extLst>
          </p:cNvPr>
          <p:cNvSpPr txBox="1"/>
          <p:nvPr/>
        </p:nvSpPr>
        <p:spPr>
          <a:xfrm>
            <a:off x="447869" y="1259633"/>
            <a:ext cx="832290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/>
              <a:t> Convenience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/>
              <a:t> Time Saving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/>
              <a:t> Wide Variety of Option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sz="24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400" dirty="0"/>
              <a:t>Easy ordering</a:t>
            </a:r>
          </a:p>
          <a:p>
            <a:pPr algn="just"/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620369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A218789-6A56-9998-AB2B-124F4D876BFA}"/>
              </a:ext>
            </a:extLst>
          </p:cNvPr>
          <p:cNvSpPr/>
          <p:nvPr/>
        </p:nvSpPr>
        <p:spPr>
          <a:xfrm>
            <a:off x="350986" y="477102"/>
            <a:ext cx="283122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Conclusion: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CD307B-F7E3-6286-40BB-89FFDB83FA2B}"/>
              </a:ext>
            </a:extLst>
          </p:cNvPr>
          <p:cNvSpPr txBox="1"/>
          <p:nvPr/>
        </p:nvSpPr>
        <p:spPr>
          <a:xfrm>
            <a:off x="513184" y="1184988"/>
            <a:ext cx="88640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In conclusion, a food delivery web app is a useful and convenient tool for customers who want to order food online and have it delivered to their doorstep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Food delivery web apps have also become an important part of the restaurant industry, providing a platform for restaurants to reach new customers and increase their revenue.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Overall, a food delivery web app can be a valuable tool for both customers and restaurants, but it is important to consider the potential drawbacks and take steps to address any issues that arise.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346900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091726E-D9BE-CA14-433F-9ED9FEC75BC3}"/>
              </a:ext>
            </a:extLst>
          </p:cNvPr>
          <p:cNvSpPr/>
          <p:nvPr/>
        </p:nvSpPr>
        <p:spPr>
          <a:xfrm>
            <a:off x="2929814" y="2463281"/>
            <a:ext cx="537443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0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12826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C2DEA2B-0732-7065-C6C3-D003D0781D44}"/>
              </a:ext>
            </a:extLst>
          </p:cNvPr>
          <p:cNvSpPr/>
          <p:nvPr/>
        </p:nvSpPr>
        <p:spPr>
          <a:xfrm>
            <a:off x="1549629" y="2733701"/>
            <a:ext cx="74878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Food Delivery WebApp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chemeClr val="bg2">
                  <a:lumMod val="10000"/>
                </a:schemeClr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7304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498668-2161-67AB-0B2B-918C457EB407}"/>
              </a:ext>
            </a:extLst>
          </p:cNvPr>
          <p:cNvSpPr/>
          <p:nvPr/>
        </p:nvSpPr>
        <p:spPr>
          <a:xfrm>
            <a:off x="-138673" y="65514"/>
            <a:ext cx="73188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r"/>
            <a:r>
              <a:rPr lang="en-US" sz="5400" b="1" u="sng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Topics to be covered: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8DE526-5FFC-5754-C65A-FB9E5D12490C}"/>
              </a:ext>
            </a:extLst>
          </p:cNvPr>
          <p:cNvSpPr/>
          <p:nvPr/>
        </p:nvSpPr>
        <p:spPr>
          <a:xfrm>
            <a:off x="598920" y="1242410"/>
            <a:ext cx="2577950" cy="4924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/>
              </a:rPr>
              <a:t>Introduction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F5F374-D691-4B3B-475D-30BE3BE51CF0}"/>
              </a:ext>
            </a:extLst>
          </p:cNvPr>
          <p:cNvSpPr/>
          <p:nvPr/>
        </p:nvSpPr>
        <p:spPr>
          <a:xfrm>
            <a:off x="630655" y="3709759"/>
            <a:ext cx="2002856" cy="4924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/>
              </a:rPr>
              <a:t>Features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96FD83-3D39-C819-BEB3-64E5A9F07736}"/>
              </a:ext>
            </a:extLst>
          </p:cNvPr>
          <p:cNvSpPr/>
          <p:nvPr/>
        </p:nvSpPr>
        <p:spPr>
          <a:xfrm>
            <a:off x="598920" y="4265896"/>
            <a:ext cx="2416046" cy="4924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/>
              </a:rPr>
              <a:t>Advantages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B3FE38-6583-E698-C9AA-2E3FF75F475C}"/>
              </a:ext>
            </a:extLst>
          </p:cNvPr>
          <p:cNvSpPr/>
          <p:nvPr/>
        </p:nvSpPr>
        <p:spPr>
          <a:xfrm>
            <a:off x="598920" y="4867159"/>
            <a:ext cx="2331087" cy="4924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/>
              </a:rPr>
              <a:t>Conclusion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A65BC7-6C76-158D-97C0-287E93EF0DBC}"/>
              </a:ext>
            </a:extLst>
          </p:cNvPr>
          <p:cNvSpPr/>
          <p:nvPr/>
        </p:nvSpPr>
        <p:spPr>
          <a:xfrm>
            <a:off x="-323188" y="1843673"/>
            <a:ext cx="9263988" cy="49244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/>
              </a:rPr>
              <a:t>What</a:t>
            </a:r>
            <a:r>
              <a:rPr lang="en-US" sz="2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sz="2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/>
              </a:rPr>
              <a:t>is</a:t>
            </a:r>
            <a:r>
              <a:rPr lang="en-US" sz="2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sz="2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/>
              </a:rPr>
              <a:t>the</a:t>
            </a:r>
            <a:r>
              <a:rPr lang="en-US" sz="2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sz="2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/>
              </a:rPr>
              <a:t>need</a:t>
            </a:r>
            <a:r>
              <a:rPr lang="en-US" sz="2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sz="2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/>
              </a:rPr>
              <a:t>of</a:t>
            </a:r>
            <a:r>
              <a:rPr lang="en-US" sz="2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sz="2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</a:rPr>
              <a:t>Food</a:t>
            </a:r>
            <a:r>
              <a:rPr lang="en-US" sz="2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</a:rPr>
              <a:t>Delivery</a:t>
            </a:r>
            <a:r>
              <a:rPr lang="en-US" sz="2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</a:rPr>
              <a:t>WebApp</a:t>
            </a:r>
            <a:r>
              <a:rPr lang="en-US" sz="2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324254-091E-4C98-809F-EE7C26945DA7}"/>
              </a:ext>
            </a:extLst>
          </p:cNvPr>
          <p:cNvSpPr/>
          <p:nvPr/>
        </p:nvSpPr>
        <p:spPr>
          <a:xfrm>
            <a:off x="598919" y="3108496"/>
            <a:ext cx="3666774" cy="4924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/>
              </a:rPr>
              <a:t>Project</a:t>
            </a:r>
            <a:r>
              <a:rPr lang="en-US" sz="2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sz="2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/>
              </a:rPr>
              <a:t>Model</a:t>
            </a:r>
            <a:r>
              <a:rPr lang="en-US" sz="2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sz="2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/>
              </a:rPr>
              <a:t>View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1121E1-38B0-3A8F-CE80-4C973BE8E2D6}"/>
              </a:ext>
            </a:extLst>
          </p:cNvPr>
          <p:cNvSpPr/>
          <p:nvPr/>
        </p:nvSpPr>
        <p:spPr>
          <a:xfrm>
            <a:off x="598920" y="2466801"/>
            <a:ext cx="3506024" cy="49244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sz="2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/>
              </a:rPr>
              <a:t>Technologies</a:t>
            </a:r>
            <a:r>
              <a:rPr lang="en-US" sz="2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sz="2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/>
              </a:rPr>
              <a:t>Used</a:t>
            </a:r>
          </a:p>
        </p:txBody>
      </p:sp>
    </p:spTree>
    <p:extLst>
      <p:ext uri="{BB962C8B-B14F-4D97-AF65-F5344CB8AC3E}">
        <p14:creationId xmlns:p14="http://schemas.microsoft.com/office/powerpoint/2010/main" val="3574969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412E3A-6E04-9B31-B739-4D7865CBFC19}"/>
              </a:ext>
            </a:extLst>
          </p:cNvPr>
          <p:cNvSpPr/>
          <p:nvPr/>
        </p:nvSpPr>
        <p:spPr>
          <a:xfrm>
            <a:off x="232732" y="130829"/>
            <a:ext cx="44486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/>
              </a:rPr>
              <a:t>Introduction:</a:t>
            </a:r>
            <a:endParaRPr 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2381D2-864B-EC6A-EAB2-837FEA54D703}"/>
              </a:ext>
            </a:extLst>
          </p:cNvPr>
          <p:cNvSpPr txBox="1"/>
          <p:nvPr/>
        </p:nvSpPr>
        <p:spPr>
          <a:xfrm>
            <a:off x="382555" y="1054159"/>
            <a:ext cx="9181323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The purpose of a food delivery web application is to provide users with a convenient, fast, and hassle-free way to order food from their favorite restaurants..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The web app typically allows users to browse through a list of Categories, view their menus, and place orders for delivery.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Overall, a food delivery web application is a useful tool for both consumers and businesses alike, providing a seamless way to order food online and have it delivered right to your door.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9520967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4D7C4B-D0D1-C8B3-0E34-C7954BB9CF83}"/>
              </a:ext>
            </a:extLst>
          </p:cNvPr>
          <p:cNvSpPr/>
          <p:nvPr/>
        </p:nvSpPr>
        <p:spPr>
          <a:xfrm>
            <a:off x="-2183669" y="111968"/>
            <a:ext cx="1471255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/>
              </a:rPr>
              <a:t>What is the need of </a:t>
            </a:r>
            <a:r>
              <a:rPr 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</a:rPr>
              <a:t>Food Delivery </a:t>
            </a:r>
            <a:r>
              <a:rPr lang="en-US" sz="40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</a:rPr>
              <a:t>webApp</a:t>
            </a:r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/>
              </a:rPr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5AD60B-6AAE-F80E-3CAA-1FFDBF9A5FA7}"/>
              </a:ext>
            </a:extLst>
          </p:cNvPr>
          <p:cNvSpPr txBox="1"/>
          <p:nvPr/>
        </p:nvSpPr>
        <p:spPr>
          <a:xfrm>
            <a:off x="269115" y="819854"/>
            <a:ext cx="927462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000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Convenience: Customers want a quick and easy way to order food ,</a:t>
            </a:r>
            <a:r>
              <a:rPr lang="en-US" sz="2000" dirty="0">
                <a:solidFill>
                  <a:srgbClr val="202124"/>
                </a:solidFill>
                <a:latin typeface="arial" panose="020B0604020202020204" pitchFamily="34" charset="0"/>
              </a:rPr>
              <a:t>w</a:t>
            </a:r>
            <a:r>
              <a:rPr lang="en-U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ith a few clicks, customers can browse menus, place orders, and have food delivered right to their doorstep.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Variety: A food delivery web app allows customers to access a wider variety of food.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Time-saving: Ordering food through a food delivery web app saves customers time</a:t>
            </a:r>
            <a:r>
              <a:rPr lang="en-US" sz="2000" dirty="0">
                <a:solidFill>
                  <a:srgbClr val="202124"/>
                </a:solidFill>
                <a:latin typeface="arial" panose="020B0604020202020204" pitchFamily="34" charset="0"/>
              </a:rPr>
              <a:t>.</a:t>
            </a:r>
            <a:endParaRPr lang="en-US" sz="2000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202124"/>
              </a:solidFill>
              <a:effectLst/>
              <a:latin typeface="arial" panose="020B0604020202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Contactless delivery: With the ongoing pandemic, many customers prefer contactless delivery options, and food delivery web apps provide just that.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17445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11563A-685E-FD0E-13B5-D7739B561077}"/>
              </a:ext>
            </a:extLst>
          </p:cNvPr>
          <p:cNvSpPr/>
          <p:nvPr/>
        </p:nvSpPr>
        <p:spPr>
          <a:xfrm>
            <a:off x="158852" y="74845"/>
            <a:ext cx="63692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u="sng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/>
              </a:rPr>
              <a:t>Technologies Used: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B4184B-CD99-756B-BBF6-668D535A6BBC}"/>
              </a:ext>
            </a:extLst>
          </p:cNvPr>
          <p:cNvSpPr txBox="1"/>
          <p:nvPr/>
        </p:nvSpPr>
        <p:spPr>
          <a:xfrm>
            <a:off x="261257" y="998175"/>
            <a:ext cx="6540759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600" dirty="0"/>
              <a:t>     </a:t>
            </a:r>
            <a:endParaRPr lang="en-IN" sz="4000" dirty="0"/>
          </a:p>
          <a:p>
            <a:endParaRPr lang="en-IN" sz="4000" dirty="0"/>
          </a:p>
          <a:p>
            <a:r>
              <a:rPr lang="en-IN" sz="4000" dirty="0"/>
              <a:t> React JS:</a:t>
            </a:r>
            <a:endParaRPr lang="en-IN" sz="2800" dirty="0"/>
          </a:p>
          <a:p>
            <a:endParaRPr lang="en-IN" sz="2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400" b="1" dirty="0">
                <a:solidFill>
                  <a:srgbClr val="252525"/>
                </a:solidFill>
                <a:effectLst/>
                <a:latin typeface="Trebuchet MS" panose="020B0603020202020204" pitchFamily="34" charset="0"/>
                <a:ea typeface="Times New Roman" panose="02020603050405020304" pitchFamily="18" charset="0"/>
              </a:rPr>
              <a:t>ReactJS</a:t>
            </a:r>
            <a:r>
              <a:rPr lang="en-IN" sz="1700" dirty="0">
                <a:solidFill>
                  <a:srgbClr val="252525"/>
                </a:solidFill>
                <a:effectLst/>
                <a:latin typeface="Trebuchet MS" panose="020B0603020202020204" pitchFamily="34" charset="0"/>
                <a:ea typeface="Times New Roman" panose="02020603050405020304" pitchFamily="18" charset="0"/>
              </a:rPr>
              <a:t> </a:t>
            </a:r>
            <a:r>
              <a:rPr lang="en-IN" sz="1900" dirty="0">
                <a:solidFill>
                  <a:srgbClr val="252525"/>
                </a:solidFill>
                <a:effectLst/>
                <a:latin typeface="Trebuchet MS" panose="020B0603020202020204" pitchFamily="34" charset="0"/>
                <a:ea typeface="Times New Roman" panose="02020603050405020304" pitchFamily="18" charset="0"/>
              </a:rPr>
              <a:t>is an open-source JavaScript library that is widely used for building user interfaces. It was developed by Facebook and is currently maintained by Facebook, Instagram, and a community of developers.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1900" dirty="0">
                <a:solidFill>
                  <a:srgbClr val="252525"/>
                </a:solidFill>
                <a:effectLst/>
                <a:latin typeface="Trebuchet MS" panose="020B0603020202020204" pitchFamily="34" charset="0"/>
                <a:ea typeface="Times New Roman" panose="02020603050405020304" pitchFamily="18" charset="0"/>
              </a:rPr>
              <a:t>ReactJS allows developers to build reusable UI components, which makes it easier to maintain and scale applications.</a:t>
            </a:r>
            <a:endParaRPr lang="en-IN" sz="1900" dirty="0">
              <a:effectLst/>
              <a:latin typeface="Trebuchet MS" panose="020B0603020202020204" pitchFamily="34" charset="0"/>
              <a:ea typeface="Times New Roman" panose="02020603050405020304" pitchFamily="18" charset="0"/>
            </a:endParaRPr>
          </a:p>
          <a:p>
            <a:pPr algn="just"/>
            <a:endParaRPr lang="en-IN" sz="2000" dirty="0">
              <a:latin typeface="Calibri(body)"/>
            </a:endParaRPr>
          </a:p>
        </p:txBody>
      </p:sp>
    </p:spTree>
    <p:extLst>
      <p:ext uri="{BB962C8B-B14F-4D97-AF65-F5344CB8AC3E}">
        <p14:creationId xmlns:p14="http://schemas.microsoft.com/office/powerpoint/2010/main" val="1784172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42D4D3-30C2-CCB0-CF63-BCC6A75749B5}"/>
              </a:ext>
            </a:extLst>
          </p:cNvPr>
          <p:cNvSpPr txBox="1"/>
          <p:nvPr/>
        </p:nvSpPr>
        <p:spPr>
          <a:xfrm>
            <a:off x="214609" y="9330"/>
            <a:ext cx="5974702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/>
              <a:t>Node JS:</a:t>
            </a:r>
          </a:p>
          <a:p>
            <a:pPr algn="just"/>
            <a:endParaRPr lang="en-IN" sz="2800" dirty="0"/>
          </a:p>
          <a:p>
            <a:pPr algn="just"/>
            <a:r>
              <a:rPr lang="en-IN" sz="1700" dirty="0">
                <a:solidFill>
                  <a:srgbClr val="252525"/>
                </a:solidFill>
                <a:effectLst/>
                <a:latin typeface="Trebuchet MS" panose="020B0603020202020204" pitchFamily="34" charset="0"/>
                <a:ea typeface="Times New Roman" panose="02020603050405020304" pitchFamily="18" charset="0"/>
              </a:rPr>
              <a:t>Node.js is an open-source, cross-platform, server-side runtime environment built on Chrome's V8 JavaScript engine. It allows developers to build scalable, high-performance, and networked applications using JavaScript, a language traditionally associated with front-end web development.</a:t>
            </a:r>
            <a:endParaRPr lang="en-IN" sz="1700" dirty="0">
              <a:effectLst/>
              <a:latin typeface="Trebuchet MS" panose="020B0603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9C66AA-9ACF-38ED-6101-0057D067F186}"/>
              </a:ext>
            </a:extLst>
          </p:cNvPr>
          <p:cNvSpPr txBox="1"/>
          <p:nvPr/>
        </p:nvSpPr>
        <p:spPr>
          <a:xfrm>
            <a:off x="233265" y="3318849"/>
            <a:ext cx="586273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Mongo Db:</a:t>
            </a:r>
          </a:p>
          <a:p>
            <a:endParaRPr lang="en-US" sz="2600" dirty="0"/>
          </a:p>
          <a:p>
            <a:r>
              <a:rPr lang="en-IN" sz="1700" dirty="0"/>
              <a:t>Mongo db. is an open-source NoSQL database management program. NoSQL as a alternative to traditional relational database. NoSQL database are quite useful for working with large sets if distributed data. Mongo DB is a tool can manage document-oriented information, store are retrieving information.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4AEFBE-8AE1-7FDD-F152-CA125A654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815" y="940602"/>
            <a:ext cx="3406140" cy="1960880"/>
          </a:xfrm>
          <a:prstGeom prst="rect">
            <a:avLst/>
          </a:prstGeom>
        </p:spPr>
      </p:pic>
      <p:pic>
        <p:nvPicPr>
          <p:cNvPr id="1026" name="Picture 2" descr="MongoDB logo and symbol, meaning, history, PNG">
            <a:extLst>
              <a:ext uri="{FF2B5EF4-FFF2-40B4-BE49-F238E27FC236}">
                <a16:creationId xmlns:a16="http://schemas.microsoft.com/office/drawing/2014/main" id="{94DEFDB3-DCBF-058D-9307-338A0D7CB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656850"/>
            <a:ext cx="3345733" cy="209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7749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DE3BB6-F1AC-1D69-3D6F-1CDC08F9182B}"/>
              </a:ext>
            </a:extLst>
          </p:cNvPr>
          <p:cNvSpPr/>
          <p:nvPr/>
        </p:nvSpPr>
        <p:spPr>
          <a:xfrm>
            <a:off x="157622" y="102837"/>
            <a:ext cx="67076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2">
                    <a:lumMod val="10000"/>
                  </a:schemeClr>
                </a:solidFill>
                <a:effectLst/>
              </a:rPr>
              <a:t>Project Model View: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C509BD-25DF-0686-8F7E-7DC5EA47CDE2}"/>
              </a:ext>
            </a:extLst>
          </p:cNvPr>
          <p:cNvSpPr txBox="1"/>
          <p:nvPr/>
        </p:nvSpPr>
        <p:spPr>
          <a:xfrm>
            <a:off x="363894" y="1138335"/>
            <a:ext cx="553305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600" dirty="0"/>
          </a:p>
          <a:p>
            <a:endParaRPr lang="en-IN" sz="2600" dirty="0"/>
          </a:p>
          <a:p>
            <a:endParaRPr lang="en-IN" sz="2600" dirty="0"/>
          </a:p>
          <a:p>
            <a:endParaRPr lang="en-IN" sz="26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200" dirty="0"/>
              <a:t>For signing in to the application user must have an account</a:t>
            </a:r>
          </a:p>
          <a:p>
            <a:pPr algn="just"/>
            <a:endParaRPr lang="en-IN" sz="22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200" dirty="0"/>
              <a:t>User has to enter his/her valid email id and password to access the application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IN" sz="2200" dirty="0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200" dirty="0"/>
              <a:t>Users wont be able to Sign  in unless he/she has a valid User account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70E5EF-DEB5-DDA8-0DA9-07A129418541}"/>
              </a:ext>
            </a:extLst>
          </p:cNvPr>
          <p:cNvSpPr/>
          <p:nvPr/>
        </p:nvSpPr>
        <p:spPr>
          <a:xfrm>
            <a:off x="620637" y="1577074"/>
            <a:ext cx="320632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Sign in screen: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84FDFE-A442-F5FC-C059-267B39117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38068"/>
            <a:ext cx="5674416" cy="300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26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FA958C7-2A3C-3473-EA20-1CB7E2405A8E}"/>
              </a:ext>
            </a:extLst>
          </p:cNvPr>
          <p:cNvSpPr/>
          <p:nvPr/>
        </p:nvSpPr>
        <p:spPr>
          <a:xfrm>
            <a:off x="332423" y="298780"/>
            <a:ext cx="49584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Sign up Screen: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A04D14-6C82-656E-63EB-475B3131DBC4}"/>
              </a:ext>
            </a:extLst>
          </p:cNvPr>
          <p:cNvSpPr txBox="1"/>
          <p:nvPr/>
        </p:nvSpPr>
        <p:spPr>
          <a:xfrm>
            <a:off x="457200" y="1390261"/>
            <a:ext cx="532778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IN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200" dirty="0"/>
              <a:t>This page allows the user to create a new account.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200" dirty="0"/>
              <a:t>User have to enter a valid user name ,email id(Unique) and password to create a new account.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200" dirty="0"/>
          </a:p>
          <a:p>
            <a:endParaRPr lang="en-IN" sz="2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205D73-D1DC-4982-CDB0-2D643AA85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7225" y="1613067"/>
            <a:ext cx="6584775" cy="329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58113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645</TotalTime>
  <Words>716</Words>
  <Application>Microsoft Office PowerPoint</Application>
  <PresentationFormat>Widescreen</PresentationFormat>
  <Paragraphs>106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Arial</vt:lpstr>
      <vt:lpstr>Calibri(body)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abhi pratap</dc:creator>
  <cp:lastModifiedBy>M@dh@V Maheshwari</cp:lastModifiedBy>
  <cp:revision>16</cp:revision>
  <dcterms:created xsi:type="dcterms:W3CDTF">2022-11-22T14:45:11Z</dcterms:created>
  <dcterms:modified xsi:type="dcterms:W3CDTF">2023-04-26T13:29:44Z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2023-04-26T05:44:30Z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75fc58a5-b96b-48c1-b8c4-fa0b7317a802</vt:lpwstr>
  </property>
  <property fmtid="{D5CDD505-2E9C-101B-9397-08002B2CF9AE}" pid="7" name="MSIP_Label_defa4170-0d19-0005-0004-bc88714345d2_ActionId">
    <vt:lpwstr>26969662-9241-46cc-99af-49a1f8801431</vt:lpwstr>
  </property>
  <property fmtid="{D5CDD505-2E9C-101B-9397-08002B2CF9AE}" pid="8" name="MSIP_Label_defa4170-0d19-0005-0004-bc88714345d2_ContentBits">
    <vt:lpwstr>0</vt:lpwstr>
  </property>
</Properties>
</file>